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4277678"/>
            <a:ext cx="9144000" cy="2387600"/>
          </a:xfrm>
        </p:spPr>
        <p:txBody>
          <a:bodyPr>
            <a:noAutofit/>
          </a:bodyPr>
          <a:lstStyle/>
          <a:p>
            <a:r>
              <a:rPr lang="pl-PL" altLang="en-US" sz="16600" b="1" dirty="0"/>
              <a:t>MEMY</a:t>
            </a:r>
            <a:endParaRPr lang="pl-PL" altLang="en-US" sz="16600" b="1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Symbol zastępczy zawartości 3" descr="funny-agency-life-creative-designer-copywriter-memes-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037205" y="127000"/>
            <a:ext cx="6604635" cy="6604635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WPS Presentation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MEMY</dc:title>
  <dc:creator/>
  <cp:lastModifiedBy>Gania</cp:lastModifiedBy>
  <cp:revision>1</cp:revision>
  <dcterms:created xsi:type="dcterms:W3CDTF">2021-02-11T18:41:51Z</dcterms:created>
  <dcterms:modified xsi:type="dcterms:W3CDTF">2021-02-11T18:41:51Z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1045-11.2.0.9984</vt:lpwstr>
  </property>
</Properties>
</file>